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56BE-0776-40CC-A011-FFFAB905F1B5}" type="datetimeFigureOut">
              <a:rPr lang="fr-FR" smtClean="0"/>
              <a:pPr/>
              <a:t>05/06/2012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E3B5-855C-4C8E-A196-72A41B6714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56BE-0776-40CC-A011-FFFAB905F1B5}" type="datetimeFigureOut">
              <a:rPr lang="fr-FR" smtClean="0"/>
              <a:pPr/>
              <a:t>05/06/2012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E3B5-855C-4C8E-A196-72A41B6714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56BE-0776-40CC-A011-FFFAB905F1B5}" type="datetimeFigureOut">
              <a:rPr lang="fr-FR" smtClean="0"/>
              <a:pPr/>
              <a:t>05/06/2012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E3B5-855C-4C8E-A196-72A41B6714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56BE-0776-40CC-A011-FFFAB905F1B5}" type="datetimeFigureOut">
              <a:rPr lang="fr-FR" smtClean="0"/>
              <a:pPr/>
              <a:t>05/06/2012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E3B5-855C-4C8E-A196-72A41B6714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56BE-0776-40CC-A011-FFFAB905F1B5}" type="datetimeFigureOut">
              <a:rPr lang="fr-FR" smtClean="0"/>
              <a:pPr/>
              <a:t>05/06/2012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E3B5-855C-4C8E-A196-72A41B6714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56BE-0776-40CC-A011-FFFAB905F1B5}" type="datetimeFigureOut">
              <a:rPr lang="fr-FR" smtClean="0"/>
              <a:pPr/>
              <a:t>05/06/2012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E3B5-855C-4C8E-A196-72A41B6714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56BE-0776-40CC-A011-FFFAB905F1B5}" type="datetimeFigureOut">
              <a:rPr lang="fr-FR" smtClean="0"/>
              <a:pPr/>
              <a:t>05/06/2012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E3B5-855C-4C8E-A196-72A41B6714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56BE-0776-40CC-A011-FFFAB905F1B5}" type="datetimeFigureOut">
              <a:rPr lang="fr-FR" smtClean="0"/>
              <a:pPr/>
              <a:t>05/06/2012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E3B5-855C-4C8E-A196-72A41B6714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56BE-0776-40CC-A011-FFFAB905F1B5}" type="datetimeFigureOut">
              <a:rPr lang="fr-FR" smtClean="0"/>
              <a:pPr/>
              <a:t>05/06/2012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E3B5-855C-4C8E-A196-72A41B6714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56BE-0776-40CC-A011-FFFAB905F1B5}" type="datetimeFigureOut">
              <a:rPr lang="fr-FR" smtClean="0"/>
              <a:pPr/>
              <a:t>05/06/2012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E3B5-855C-4C8E-A196-72A41B6714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56BE-0776-40CC-A011-FFFAB905F1B5}" type="datetimeFigureOut">
              <a:rPr lang="fr-FR" smtClean="0"/>
              <a:pPr/>
              <a:t>05/06/2012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E3B5-855C-4C8E-A196-72A41B6714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256BE-0776-40CC-A011-FFFAB905F1B5}" type="datetimeFigureOut">
              <a:rPr lang="fr-FR" smtClean="0"/>
              <a:pPr/>
              <a:t>05/06/2012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2E3B5-855C-4C8E-A196-72A41B6714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61975" y="595313"/>
          <a:ext cx="8020050" cy="5667375"/>
        </p:xfrm>
        <a:graphic>
          <a:graphicData uri="http://schemas.openxmlformats.org/presentationml/2006/ole">
            <p:oleObj spid="_x0000_s1026" name="Acrobat Document" r:id="rId3" imgW="8019943" imgH="5667255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61975" y="595313"/>
          <a:ext cx="8020050" cy="5667375"/>
        </p:xfrm>
        <a:graphic>
          <a:graphicData uri="http://schemas.openxmlformats.org/presentationml/2006/ole">
            <p:oleObj spid="_x0000_s2050" name="Acrobat Document" r:id="rId3" imgW="8019943" imgH="5667255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61975" y="595313"/>
          <a:ext cx="8020050" cy="5667375"/>
        </p:xfrm>
        <a:graphic>
          <a:graphicData uri="http://schemas.openxmlformats.org/presentationml/2006/ole">
            <p:oleObj spid="_x0000_s3074" name="Acrobat Document" r:id="rId3" imgW="8019943" imgH="5667255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561975" y="595313"/>
          <a:ext cx="8020050" cy="5667375"/>
        </p:xfrm>
        <a:graphic>
          <a:graphicData uri="http://schemas.openxmlformats.org/presentationml/2006/ole">
            <p:oleObj spid="_x0000_s4098" name="Acrobat Document" r:id="rId3" imgW="8019943" imgH="5667255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61975" y="595313"/>
          <a:ext cx="8020050" cy="5667375"/>
        </p:xfrm>
        <a:graphic>
          <a:graphicData uri="http://schemas.openxmlformats.org/presentationml/2006/ole">
            <p:oleObj spid="_x0000_s5122" name="Acrobat Document" r:id="rId3" imgW="8019943" imgH="5667255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3135313" y="1397000"/>
          <a:ext cx="2871787" cy="4064000"/>
        </p:xfrm>
        <a:graphic>
          <a:graphicData uri="http://schemas.openxmlformats.org/presentationml/2006/ole">
            <p:oleObj spid="_x0000_s6146" name="Acrobat Document" r:id="rId3" imgW="5667139" imgH="8019997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Affichage à l'écran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8" baseType="lpstr">
      <vt:lpstr>Thème Office</vt:lpstr>
      <vt:lpstr>Acrobat Document</vt:lpstr>
      <vt:lpstr>Diapositive 1</vt:lpstr>
      <vt:lpstr>Diapositive 2</vt:lpstr>
      <vt:lpstr>Diapositive 3</vt:lpstr>
      <vt:lpstr>Diapositive 4</vt:lpstr>
      <vt:lpstr>Diapositive 5</vt:lpstr>
      <vt:lpstr>Diapositive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Nicole</dc:creator>
  <cp:lastModifiedBy>Nicole</cp:lastModifiedBy>
  <cp:revision>2</cp:revision>
  <dcterms:created xsi:type="dcterms:W3CDTF">2012-06-05T15:29:06Z</dcterms:created>
  <dcterms:modified xsi:type="dcterms:W3CDTF">2012-06-05T16:36:44Z</dcterms:modified>
</cp:coreProperties>
</file>