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1" r:id="rId4"/>
    <p:sldId id="288" r:id="rId5"/>
    <p:sldId id="289" r:id="rId6"/>
    <p:sldId id="284" r:id="rId7"/>
    <p:sldId id="278" r:id="rId8"/>
    <p:sldId id="273" r:id="rId9"/>
    <p:sldId id="280" r:id="rId10"/>
    <p:sldId id="269" r:id="rId11"/>
    <p:sldId id="270" r:id="rId12"/>
    <p:sldId id="274" r:id="rId13"/>
    <p:sldId id="275" r:id="rId14"/>
    <p:sldId id="279" r:id="rId15"/>
    <p:sldId id="285" r:id="rId16"/>
    <p:sldId id="286" r:id="rId17"/>
    <p:sldId id="287" r:id="rId18"/>
    <p:sldId id="290" r:id="rId19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69479-9FE4-440E-879B-B167AAAB60CC}" type="datetimeFigureOut">
              <a:rPr lang="fr-FR" smtClean="0"/>
              <a:pPr/>
              <a:t>02/10/2018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1EB4D-D062-4D18-AF6B-14D5EC4383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7119"/>
            <a:ext cx="9144000" cy="5223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5896"/>
            <a:ext cx="9144000" cy="630620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51720" y="648866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jeunes et beaux mariés de l’été 2018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3578"/>
            <a:ext cx="9144000" cy="630442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L’autre couple (inattendu) de la soirée 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441" y="0"/>
            <a:ext cx="7773118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3568" y="0"/>
            <a:ext cx="77768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Non, il ne l’a pas frappée, c’est juste un geste d’éloquence 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595" y="0"/>
            <a:ext cx="878281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0"/>
            <a:ext cx="87849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Conflit de génération 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Henry, convaincu et convainquant 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Si, si, je t’assure ! </a:t>
            </a:r>
            <a:r>
              <a:rPr lang="fr-FR" sz="1200" i="1" dirty="0" smtClean="0"/>
              <a:t>(texte supposé car on n’a pas eu la bande « son » !)</a:t>
            </a:r>
            <a:endParaRPr lang="fr-FR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6896"/>
            <a:ext cx="9144000" cy="554420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Oui, à peu près comme ça, mais il est tard Henry, il est temps de rentrer !!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70892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Clap de Fin !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7783"/>
            <a:ext cx="9144000" cy="4942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1793"/>
            <a:ext cx="9144000" cy="5754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856" y="0"/>
            <a:ext cx="8434287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6453336"/>
            <a:ext cx="835292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1-Boules de melon mariné au porto, </a:t>
            </a:r>
            <a:r>
              <a:rPr lang="fr-FR" dirty="0" smtClean="0"/>
              <a:t>Chantilly </a:t>
            </a:r>
            <a:r>
              <a:rPr lang="fr-FR" dirty="0"/>
              <a:t>de foie gras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609329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5-Filet de poisson façon paella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9658"/>
            <a:ext cx="9144000" cy="5538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433" y="0"/>
            <a:ext cx="856113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969" y="0"/>
            <a:ext cx="80560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130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99</Words>
  <Application>Microsoft Office PowerPoint</Application>
  <PresentationFormat>Affichage à l'écran (4:3)</PresentationFormat>
  <Paragraphs>10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Philippe</dc:creator>
  <cp:lastModifiedBy>Nicole</cp:lastModifiedBy>
  <cp:revision>19</cp:revision>
  <dcterms:created xsi:type="dcterms:W3CDTF">2018-09-23T06:58:24Z</dcterms:created>
  <dcterms:modified xsi:type="dcterms:W3CDTF">2018-10-02T08:36:59Z</dcterms:modified>
</cp:coreProperties>
</file>